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62" r:id="rId3"/>
    <p:sldId id="264" r:id="rId4"/>
    <p:sldId id="265" r:id="rId5"/>
    <p:sldId id="266" r:id="rId6"/>
    <p:sldId id="267" r:id="rId7"/>
    <p:sldId id="268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63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78964-1D30-4ABA-AC76-0E8B2A179C1B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5DDEC-B3CC-4933-A1E2-8789EA875EE8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26925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78964-1D30-4ABA-AC76-0E8B2A179C1B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5DDEC-B3CC-4933-A1E2-8789EA875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7545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78964-1D30-4ABA-AC76-0E8B2A179C1B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5DDEC-B3CC-4933-A1E2-8789EA875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371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78964-1D30-4ABA-AC76-0E8B2A179C1B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5DDEC-B3CC-4933-A1E2-8789EA875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250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78964-1D30-4ABA-AC76-0E8B2A179C1B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5DDEC-B3CC-4933-A1E2-8789EA875EE8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034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78964-1D30-4ABA-AC76-0E8B2A179C1B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5DDEC-B3CC-4933-A1E2-8789EA875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2888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78964-1D30-4ABA-AC76-0E8B2A179C1B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5DDEC-B3CC-4933-A1E2-8789EA875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324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78964-1D30-4ABA-AC76-0E8B2A179C1B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5DDEC-B3CC-4933-A1E2-8789EA875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1314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78964-1D30-4ABA-AC76-0E8B2A179C1B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5DDEC-B3CC-4933-A1E2-8789EA875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1979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13A78964-1D30-4ABA-AC76-0E8B2A179C1B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DE5DDEC-B3CC-4933-A1E2-8789EA875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6584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78964-1D30-4ABA-AC76-0E8B2A179C1B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5DDEC-B3CC-4933-A1E2-8789EA875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1850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13A78964-1D30-4ABA-AC76-0E8B2A179C1B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5DE5DDEC-B3CC-4933-A1E2-8789EA875EE8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1235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384" y="397565"/>
            <a:ext cx="10414830" cy="5365405"/>
          </a:xfrm>
        </p:spPr>
      </p:pic>
    </p:spTree>
    <p:extLst>
      <p:ext uri="{BB962C8B-B14F-4D97-AF65-F5344CB8AC3E}">
        <p14:creationId xmlns:p14="http://schemas.microsoft.com/office/powerpoint/2010/main" val="39863083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661" y="286603"/>
            <a:ext cx="10175019" cy="5346142"/>
          </a:xfrm>
        </p:spPr>
      </p:pic>
    </p:spTree>
    <p:extLst>
      <p:ext uri="{BB962C8B-B14F-4D97-AF65-F5344CB8AC3E}">
        <p14:creationId xmlns:p14="http://schemas.microsoft.com/office/powerpoint/2010/main" val="16289060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716" y="410042"/>
            <a:ext cx="8674462" cy="1180219"/>
          </a:xfrm>
        </p:spPr>
      </p:pic>
      <p:pic>
        <p:nvPicPr>
          <p:cNvPr id="5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5705" y="1872767"/>
            <a:ext cx="9983554" cy="402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1456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043" y="429524"/>
            <a:ext cx="11569148" cy="5638248"/>
          </a:xfrm>
        </p:spPr>
      </p:pic>
    </p:spTree>
    <p:extLst>
      <p:ext uri="{BB962C8B-B14F-4D97-AF65-F5344CB8AC3E}">
        <p14:creationId xmlns:p14="http://schemas.microsoft.com/office/powerpoint/2010/main" val="36835956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204" y="1844619"/>
            <a:ext cx="6810292" cy="4323180"/>
          </a:xfrm>
        </p:spPr>
      </p:pic>
    </p:spTree>
    <p:extLst>
      <p:ext uri="{BB962C8B-B14F-4D97-AF65-F5344CB8AC3E}">
        <p14:creationId xmlns:p14="http://schemas.microsoft.com/office/powerpoint/2010/main" val="10335103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42" y="1981200"/>
            <a:ext cx="9302888" cy="3810000"/>
          </a:xfrm>
        </p:spPr>
      </p:pic>
    </p:spTree>
    <p:extLst>
      <p:ext uri="{BB962C8B-B14F-4D97-AF65-F5344CB8AC3E}">
        <p14:creationId xmlns:p14="http://schemas.microsoft.com/office/powerpoint/2010/main" val="16316128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958" y="1912524"/>
            <a:ext cx="10933044" cy="4276241"/>
          </a:xfrm>
        </p:spPr>
      </p:pic>
    </p:spTree>
    <p:extLst>
      <p:ext uri="{BB962C8B-B14F-4D97-AF65-F5344CB8AC3E}">
        <p14:creationId xmlns:p14="http://schemas.microsoft.com/office/powerpoint/2010/main" val="33776221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12064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9</TotalTime>
  <Words>0</Words>
  <Application>Microsoft Office PowerPoint</Application>
  <PresentationFormat>Widescreen</PresentationFormat>
  <Paragraphs>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Calibri</vt:lpstr>
      <vt:lpstr>Calibri Light</vt:lpstr>
      <vt:lpstr>Retrospect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Salah Aldeen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Dalia Sami</dc:creator>
  <cp:lastModifiedBy>Dalia Sami</cp:lastModifiedBy>
  <cp:revision>3</cp:revision>
  <dcterms:created xsi:type="dcterms:W3CDTF">2018-01-03T17:55:50Z</dcterms:created>
  <dcterms:modified xsi:type="dcterms:W3CDTF">2018-01-03T18:06:57Z</dcterms:modified>
</cp:coreProperties>
</file>